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7" r:id="rId3"/>
  </p:sldMaster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7" y="400051"/>
            <a:ext cx="7793665" cy="685799"/>
          </a:xfrm>
          <a:prstGeom prst="rect">
            <a:avLst/>
          </a:prstGeom>
        </p:spPr>
        <p:txBody>
          <a:bodyPr/>
          <a:lstStyle>
            <a:lvl1pPr algn="just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3185"/>
            <a:ext cx="7772400" cy="3200400"/>
          </a:xfrm>
          <a:prstGeom prst="rect">
            <a:avLst/>
          </a:prstGeom>
        </p:spPr>
        <p:txBody>
          <a:bodyPr/>
          <a:lstStyle>
            <a:lvl1pPr marL="0" indent="0" algn="just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3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0051"/>
            <a:ext cx="7848600" cy="685799"/>
          </a:xfrm>
        </p:spPr>
        <p:txBody>
          <a:bodyPr/>
          <a:lstStyle>
            <a:lvl1pPr algn="l" rtl="0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912" y="1293185"/>
            <a:ext cx="7855688" cy="3200400"/>
          </a:xfrm>
        </p:spPr>
        <p:txBody>
          <a:bodyPr/>
          <a:lstStyle>
            <a:lvl1pPr marL="0" indent="0" algn="l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6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205978"/>
            <a:ext cx="7835900" cy="655259"/>
          </a:xfrm>
        </p:spPr>
        <p:txBody>
          <a:bodyPr/>
          <a:lstStyle>
            <a:lvl1pPr algn="l" rtl="0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1550"/>
            <a:ext cx="7848600" cy="3623073"/>
          </a:xfrm>
        </p:spPr>
        <p:txBody>
          <a:bodyPr/>
          <a:lstStyle>
            <a:lvl1pPr algn="just" rtl="0"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037" y="400051"/>
            <a:ext cx="7793665" cy="685799"/>
          </a:xfrm>
        </p:spPr>
        <p:txBody>
          <a:bodyPr/>
          <a:lstStyle>
            <a:lvl1pPr algn="just" rtl="1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3185"/>
            <a:ext cx="7772400" cy="3200400"/>
          </a:xfrm>
        </p:spPr>
        <p:txBody>
          <a:bodyPr/>
          <a:lstStyle>
            <a:lvl1pPr marL="0" indent="0" algn="just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835900" cy="689372"/>
          </a:xfrm>
        </p:spPr>
        <p:txBody>
          <a:bodyPr/>
          <a:lstStyle>
            <a:lvl1pPr algn="just" rtl="1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7848600" cy="3623073"/>
          </a:xfrm>
        </p:spPr>
        <p:txBody>
          <a:bodyPr/>
          <a:lstStyle>
            <a:lvl1pPr algn="just" rtl="1"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4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" y="0"/>
            <a:ext cx="913715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just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00151"/>
            <a:ext cx="8001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15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5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9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just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تم پزشک آمو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تم پزشک آموز</Template>
  <TotalTime>0</TotalTime>
  <Words>0</Words>
  <Application>Microsoft Office PowerPoint</Application>
  <PresentationFormat>On-screen Show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0</vt:i4>
      </vt:variant>
    </vt:vector>
  </HeadingPairs>
  <TitlesOfParts>
    <vt:vector size="5" baseType="lpstr">
      <vt:lpstr>Arial</vt:lpstr>
      <vt:lpstr>Calibri</vt:lpstr>
      <vt:lpstr>تم پزشک آموز</vt:lpstr>
      <vt:lpstr>1_Office Theme</vt:lpstr>
      <vt:lpstr>2_Office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Amoozesh Majazi</dc:creator>
  <cp:lastModifiedBy>Amoozesh Majazi</cp:lastModifiedBy>
  <cp:revision>1</cp:revision>
  <dcterms:created xsi:type="dcterms:W3CDTF">2021-04-14T12:30:41Z</dcterms:created>
  <dcterms:modified xsi:type="dcterms:W3CDTF">2021-04-14T12:31:14Z</dcterms:modified>
</cp:coreProperties>
</file>